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0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1" r:id="rId26"/>
    <p:sldId id="343" r:id="rId27"/>
    <p:sldId id="344" r:id="rId28"/>
    <p:sldId id="32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1"/>
            <p14:sldId id="343"/>
          </p14:sldIdLst>
        </p14:section>
        <p14:section name="ch5_charts-and-graphs" id="{9B25FE20-55D7-48D4-813D-CFC1E08413BA}">
          <p14:sldIdLst>
            <p14:sldId id="344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F2679-2C81-C6A7-632F-F724AC2B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361950"/>
            <a:ext cx="7678107" cy="6134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 – 4.6.1 </a:t>
            </a:r>
            <a:r>
              <a:rPr lang="en-US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Builtin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formats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6" y="1149890"/>
            <a:ext cx="3210276" cy="2916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66069-95BC-1FE7-C617-DF885231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094" y="3519895"/>
            <a:ext cx="3432189" cy="1488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9AE48-F9FA-A4E4-6669-769B9973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083958-A6F9-5458-85AE-B6DC4684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3" y="342369"/>
            <a:ext cx="8829713" cy="58425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B1E3608-56D2-F3D8-1C94-9187A8FE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8AAFA-9B99-03FC-D975-4D13BAB57B0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10FA9-5F46-6E41-A0D4-F6838408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0E7D52-D5B3-6249-4245-C545D76277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 – 4.6.2 Standard conditional formats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151A356E-B3BB-C34F-A940-0764CB6A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77" y="1149890"/>
            <a:ext cx="2246603" cy="204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91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9476-58DA-D58D-142A-98DB6D64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2BB9F-091E-3DB5-B062-92463986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96" y="544031"/>
            <a:ext cx="9482263" cy="5769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B7A979-C6BD-0F19-8042-836F6962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8788E-8EC4-C91F-BC5F-F41C25C3FB3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A3717-4D5F-8FA5-B12D-8922AEF54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2FEBF-255C-6B3A-4009-69C6B67926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 – 4.6.3 Formatting Entire Rows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47A79366-D65C-FF3B-4DE7-F01BD5AB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77" y="1149890"/>
            <a:ext cx="2246603" cy="204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8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5102</TotalTime>
  <Words>326</Words>
  <Application>Microsoft Office PowerPoint</Application>
  <PresentationFormat>Widescreen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40</cp:revision>
  <dcterms:created xsi:type="dcterms:W3CDTF">2025-12-27T06:44:44Z</dcterms:created>
  <dcterms:modified xsi:type="dcterms:W3CDTF">2025-12-31T06:36:55Z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